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0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4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94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49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600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44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034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09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33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0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8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3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2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2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63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34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5/20/2018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21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5B6D3-E271-4FAE-BA4D-F17882F90D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DDD Sydney CFP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B0CDB-49F1-4127-B43C-CEF11D05E1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10 tips to a better talk</a:t>
            </a:r>
          </a:p>
          <a:p>
            <a:r>
              <a:rPr lang="en-AU" dirty="0"/>
              <a:t>Number 7 will shock you</a:t>
            </a:r>
          </a:p>
        </p:txBody>
      </p:sp>
    </p:spTree>
    <p:extLst>
      <p:ext uri="{BB962C8B-B14F-4D97-AF65-F5344CB8AC3E}">
        <p14:creationId xmlns:p14="http://schemas.microsoft.com/office/powerpoint/2010/main" val="287031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5CE60-55FD-427C-A60B-F1616D02C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Constructing a talk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ACC84-2DEE-4CBB-8F7E-A487C09AB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Have a narrative</a:t>
            </a:r>
          </a:p>
          <a:p>
            <a:pPr lvl="1"/>
            <a:r>
              <a:rPr lang="en-AU" dirty="0"/>
              <a:t>3 acts</a:t>
            </a:r>
          </a:p>
          <a:p>
            <a:r>
              <a:rPr lang="en-AU" dirty="0"/>
              <a:t>What are your take away points?</a:t>
            </a:r>
          </a:p>
          <a:p>
            <a:pPr lvl="1"/>
            <a:r>
              <a:rPr lang="en-AU" dirty="0"/>
              <a:t>Most people will only take 3 – 5 points away</a:t>
            </a:r>
          </a:p>
          <a:p>
            <a:pPr marL="457200" lvl="1" indent="0">
              <a:buNone/>
            </a:pPr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31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19BD47-C17A-4C36-89BB-BA3117E95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Demoing code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938227-9535-4805-AF67-D88EFFF94E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Praying to the demo gods</a:t>
            </a:r>
          </a:p>
        </p:txBody>
      </p:sp>
    </p:spTree>
    <p:extLst>
      <p:ext uri="{BB962C8B-B14F-4D97-AF65-F5344CB8AC3E}">
        <p14:creationId xmlns:p14="http://schemas.microsoft.com/office/powerpoint/2010/main" val="1314264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7E423C-D50D-4972-BE88-F2DD755D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Demoing code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EA0BA7-A1D4-4BEE-91BF-1865FB991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Recording or doing it live?</a:t>
            </a:r>
          </a:p>
          <a:p>
            <a:r>
              <a:rPr lang="en-AU" dirty="0"/>
              <a:t>Recordings are fool proof</a:t>
            </a:r>
          </a:p>
          <a:p>
            <a:pPr lvl="1"/>
            <a:r>
              <a:rPr lang="en-AU" dirty="0"/>
              <a:t>Almost…</a:t>
            </a:r>
          </a:p>
          <a:p>
            <a:r>
              <a:rPr lang="en-AU" dirty="0"/>
              <a:t>Live coding</a:t>
            </a:r>
          </a:p>
          <a:p>
            <a:pPr lvl="1"/>
            <a:r>
              <a:rPr lang="en-AU" dirty="0"/>
              <a:t>Can you talk and type</a:t>
            </a:r>
          </a:p>
          <a:p>
            <a:pPr lvl="1"/>
            <a:r>
              <a:rPr lang="en-AU" dirty="0"/>
              <a:t>How do you recover</a:t>
            </a:r>
          </a:p>
          <a:p>
            <a:pPr lvl="1"/>
            <a:r>
              <a:rPr lang="en-AU" dirty="0"/>
              <a:t>Plan for failure</a:t>
            </a:r>
          </a:p>
        </p:txBody>
      </p:sp>
    </p:spTree>
    <p:extLst>
      <p:ext uri="{BB962C8B-B14F-4D97-AF65-F5344CB8AC3E}">
        <p14:creationId xmlns:p14="http://schemas.microsoft.com/office/powerpoint/2010/main" val="45253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0DB7C-446F-46FC-9D7F-9289FCE8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Tips from the trenches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BD72D-D45C-418E-9BFC-BB9FEA19D7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What I wish I knew</a:t>
            </a:r>
          </a:p>
        </p:txBody>
      </p:sp>
    </p:spTree>
    <p:extLst>
      <p:ext uri="{BB962C8B-B14F-4D97-AF65-F5344CB8AC3E}">
        <p14:creationId xmlns:p14="http://schemas.microsoft.com/office/powerpoint/2010/main" val="728378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0C572-4580-4319-9522-550C3052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Tips from the trenches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7388B-FA65-4B5E-B54A-93AE29D2C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No matter how many times you speak, you’ll be nervous</a:t>
            </a:r>
          </a:p>
          <a:p>
            <a:r>
              <a:rPr lang="en-AU" dirty="0"/>
              <a:t>Practice, practice, practice</a:t>
            </a:r>
          </a:p>
          <a:p>
            <a:pPr lvl="1"/>
            <a:r>
              <a:rPr lang="en-AU" dirty="0"/>
              <a:t>Now practice some more</a:t>
            </a:r>
          </a:p>
          <a:p>
            <a:r>
              <a:rPr lang="en-AU" dirty="0"/>
              <a:t>People won’t know your mistakes until you tell them</a:t>
            </a:r>
          </a:p>
          <a:p>
            <a:pPr lvl="1"/>
            <a:r>
              <a:rPr lang="en-AU" dirty="0"/>
              <a:t>Mostly…</a:t>
            </a:r>
          </a:p>
          <a:p>
            <a:r>
              <a:rPr lang="en-AU" dirty="0"/>
              <a:t>HAVE FUN!</a:t>
            </a:r>
          </a:p>
        </p:txBody>
      </p:sp>
    </p:spTree>
    <p:extLst>
      <p:ext uri="{BB962C8B-B14F-4D97-AF65-F5344CB8AC3E}">
        <p14:creationId xmlns:p14="http://schemas.microsoft.com/office/powerpoint/2010/main" val="405956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F803-E38B-4990-A564-2CE7D4C0D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Handling Rejection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20A2B-7302-47F9-B071-6ADF0BCA2B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Not every talk can make it</a:t>
            </a:r>
          </a:p>
        </p:txBody>
      </p:sp>
    </p:spTree>
    <p:extLst>
      <p:ext uri="{BB962C8B-B14F-4D97-AF65-F5344CB8AC3E}">
        <p14:creationId xmlns:p14="http://schemas.microsoft.com/office/powerpoint/2010/main" val="1198153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3CF7B-9398-4CE4-A3BA-7698A5253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Handling Rejection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A6FA0-B155-4B26-823C-1C3087090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Don’t take it personally</a:t>
            </a:r>
          </a:p>
          <a:p>
            <a:r>
              <a:rPr lang="en-AU" dirty="0"/>
              <a:t>It’s a learning experience</a:t>
            </a:r>
          </a:p>
          <a:p>
            <a:pPr lvl="1"/>
            <a:r>
              <a:rPr lang="en-AU" dirty="0"/>
              <a:t>Ask for feedback from the organisers</a:t>
            </a:r>
          </a:p>
          <a:p>
            <a:r>
              <a:rPr lang="en-AU" dirty="0"/>
              <a:t>Look at what did get accepted</a:t>
            </a:r>
          </a:p>
        </p:txBody>
      </p:sp>
    </p:spTree>
    <p:extLst>
      <p:ext uri="{BB962C8B-B14F-4D97-AF65-F5344CB8AC3E}">
        <p14:creationId xmlns:p14="http://schemas.microsoft.com/office/powerpoint/2010/main" val="210982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901EE-D7DB-4C20-B6D9-5E8569799C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Let’s workshop!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10889C-7B9F-4A4F-875E-A5CF03452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8885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148D9-6505-4B19-AA3A-8693D140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Who are 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A765-F8E8-4A38-9C8D-6EB2555E6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Me – Aaron, @</a:t>
            </a:r>
            <a:r>
              <a:rPr lang="en-AU" dirty="0" err="1"/>
              <a:t>slace</a:t>
            </a:r>
            <a:endParaRPr lang="en-AU" dirty="0"/>
          </a:p>
          <a:p>
            <a:r>
              <a:rPr lang="en-AU" dirty="0"/>
              <a:t>The bald guy – </a:t>
            </a:r>
            <a:r>
              <a:rPr lang="en-AU" dirty="0" err="1"/>
              <a:t>Raph</a:t>
            </a:r>
            <a:r>
              <a:rPr lang="en-AU" dirty="0"/>
              <a:t>, @</a:t>
            </a:r>
            <a:r>
              <a:rPr lang="en-AU" dirty="0" err="1"/>
              <a:t>raphhaddadaus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404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4393D-1071-4144-9D29-BAAE99D54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My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A84A1-1FDD-4040-83C6-254CFC93A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Organiser since 2015</a:t>
            </a:r>
          </a:p>
          <a:p>
            <a:r>
              <a:rPr lang="en-AU" dirty="0"/>
              <a:t>Spoken at countless conferences and user groups</a:t>
            </a:r>
          </a:p>
          <a:p>
            <a:r>
              <a:rPr lang="en-AU" dirty="0"/>
              <a:t>Been rejected many more times</a:t>
            </a:r>
          </a:p>
        </p:txBody>
      </p:sp>
    </p:spTree>
    <p:extLst>
      <p:ext uri="{BB962C8B-B14F-4D97-AF65-F5344CB8AC3E}">
        <p14:creationId xmlns:p14="http://schemas.microsoft.com/office/powerpoint/2010/main" val="358862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30485C-A57D-43F6-AD43-1272DCD7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Presenting is hard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4F4AF-89E6-44E3-A1B7-FEA2FBD8E5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But a lot of fun</a:t>
            </a:r>
          </a:p>
        </p:txBody>
      </p:sp>
    </p:spTree>
    <p:extLst>
      <p:ext uri="{BB962C8B-B14F-4D97-AF65-F5344CB8AC3E}">
        <p14:creationId xmlns:p14="http://schemas.microsoft.com/office/powerpoint/2010/main" val="1451353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C70040-66FE-4135-BF25-65042929E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Where to start?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192128-1EE2-4F1C-8B2A-2B9C8393F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What should I talk about?</a:t>
            </a:r>
          </a:p>
          <a:p>
            <a:r>
              <a:rPr lang="en-AU" dirty="0"/>
              <a:t>What do I need to submit?</a:t>
            </a:r>
          </a:p>
          <a:p>
            <a:pPr lvl="1"/>
            <a:r>
              <a:rPr lang="en-AU" dirty="0"/>
              <a:t>Title</a:t>
            </a:r>
          </a:p>
          <a:p>
            <a:pPr lvl="1"/>
            <a:r>
              <a:rPr lang="en-AU" dirty="0"/>
              <a:t>Abstract</a:t>
            </a:r>
          </a:p>
          <a:p>
            <a:pPr lvl="1"/>
            <a:r>
              <a:rPr lang="en-AU" dirty="0"/>
              <a:t>Bio</a:t>
            </a:r>
          </a:p>
        </p:txBody>
      </p:sp>
    </p:spTree>
    <p:extLst>
      <p:ext uri="{BB962C8B-B14F-4D97-AF65-F5344CB8AC3E}">
        <p14:creationId xmlns:p14="http://schemas.microsoft.com/office/powerpoint/2010/main" val="33196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7C1CF-A21E-4B8D-BCDE-F05CEC5D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Titles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2F2CA-20FA-4BE2-81D3-CD183D47E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dirty="0"/>
              <a:t>Naming things is hard</a:t>
            </a:r>
          </a:p>
        </p:txBody>
      </p:sp>
    </p:spTree>
    <p:extLst>
      <p:ext uri="{BB962C8B-B14F-4D97-AF65-F5344CB8AC3E}">
        <p14:creationId xmlns:p14="http://schemas.microsoft.com/office/powerpoint/2010/main" val="286738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C86B-6F20-4F7F-AC9D-04B39CC10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Abstracts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41C2E-B048-46FD-A6C4-F6D27FD57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dirty="0"/>
              <a:t>More words?!</a:t>
            </a:r>
          </a:p>
        </p:txBody>
      </p:sp>
    </p:spTree>
    <p:extLst>
      <p:ext uri="{BB962C8B-B14F-4D97-AF65-F5344CB8AC3E}">
        <p14:creationId xmlns:p14="http://schemas.microsoft.com/office/powerpoint/2010/main" val="1638496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EC8F7-8C01-4A0C-8DBE-77B1D5DA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EC2EE-BB19-498C-A03E-3CA625026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AU" dirty="0"/>
              <a:t>How to sell yourself in 1 paragraph</a:t>
            </a:r>
          </a:p>
        </p:txBody>
      </p:sp>
    </p:spTree>
    <p:extLst>
      <p:ext uri="{BB962C8B-B14F-4D97-AF65-F5344CB8AC3E}">
        <p14:creationId xmlns:p14="http://schemas.microsoft.com/office/powerpoint/2010/main" val="2452258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13100F-D1B3-48E3-8EDF-B1F30F294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Constructing a talk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467C4-2526-44BE-986B-B134711483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You mean I have to give it?!</a:t>
            </a:r>
          </a:p>
        </p:txBody>
      </p:sp>
    </p:spTree>
    <p:extLst>
      <p:ext uri="{BB962C8B-B14F-4D97-AF65-F5344CB8AC3E}">
        <p14:creationId xmlns:p14="http://schemas.microsoft.com/office/powerpoint/2010/main" val="3112879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</TotalTime>
  <Words>246</Words>
  <Application>Microsoft Office PowerPoint</Application>
  <PresentationFormat>Widescreen</PresentationFormat>
  <Paragraphs>58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 Boardroom</vt:lpstr>
      <vt:lpstr>DDD Sydney CFP Workshop</vt:lpstr>
      <vt:lpstr>Who are we?</vt:lpstr>
      <vt:lpstr>My background</vt:lpstr>
      <vt:lpstr>Presenting is hard</vt:lpstr>
      <vt:lpstr>Where to start?</vt:lpstr>
      <vt:lpstr>Titles</vt:lpstr>
      <vt:lpstr>Abstracts</vt:lpstr>
      <vt:lpstr>Bio</vt:lpstr>
      <vt:lpstr>Constructing a talk</vt:lpstr>
      <vt:lpstr>Constructing a talk</vt:lpstr>
      <vt:lpstr>Demoing code</vt:lpstr>
      <vt:lpstr>Demoing code</vt:lpstr>
      <vt:lpstr>Tips from the trenches</vt:lpstr>
      <vt:lpstr>Tips from the trenches</vt:lpstr>
      <vt:lpstr>Handling Rejection</vt:lpstr>
      <vt:lpstr>Handling Rejection</vt:lpstr>
      <vt:lpstr>Let’s workshop!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DDD Sydney CFP Workshop</dc:title>
  <dc:creator>Aaron Powell</dc:creator>
  <cp:lastModifiedBy>Aaron Powell</cp:lastModifiedBy>
  <cp:revision>2</cp:revision>
  <dcterms:created xsi:type="dcterms:W3CDTF">2018-05-20T03:28:50Z</dcterms:created>
  <dcterms:modified xsi:type="dcterms:W3CDTF">2018-05-20T03:44:48Z</dcterms:modified>
</cp:coreProperties>
</file>